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B4C71-9D92-87BC-EC9C-8188EA155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C7BF09-4E72-FCEA-4604-C92CE4BB9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6B7AFE-A5F3-18A3-71F5-EB6408AE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66B1-D26F-E393-C082-AE25C2788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265154-0396-ACB7-3684-24B6AF5C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056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27F50-3C72-AA40-3FEF-2C77B215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389030-E72F-E638-20BF-FED0D3948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1A8BB5-8A1D-DD95-707D-18F1735A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6EFD68-DD40-5A90-5F55-D833329B3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B96E18-59B3-D7F1-4B24-DFD37FEF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240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FFA659-2EDF-DEAC-BEF8-A145B7E29D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906957-A2B2-89EF-C6BB-9E8E4159B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AAF273-D390-E88A-3F9C-EFBCFF7E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E10A96-B6F1-DAC6-65BB-BA44E1C53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4B428B-C3C0-BFC6-B5A0-294B8865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6436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ED6FB-91FE-C2FB-E2B2-87DBF539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6DD5DC-1482-7301-7D85-37626CB2F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D5331F-764F-D1BC-326D-1BE97BA45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91BBC4-B290-5BCA-4F82-F85127EB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142643-7306-12EC-702E-56CF183A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847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305CEC-2B4C-5956-00A5-D9BC25109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CB6366-98EC-EB12-2165-28A976027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7CC3B3-3595-F84D-212F-2F0949BEA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C8577F-63D9-42AE-2512-9D8DA70C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2FE49D-4EDF-6B04-FC19-31EB39FA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776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AB808-2D1A-F4E1-5141-F0E7A9EB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629CD8-CD1D-D540-31F5-818DD8E80F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96A32-5574-A246-D749-AC9944480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9C5D7B-5332-F016-30BE-B54DEFDB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B9F867-0893-E399-93D0-695BFE6C1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48D8F0-E9C7-40CC-53E1-D984F54B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3246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6C9F8-C5A0-4ADB-5607-19E3D618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B93622-14F5-3AED-950A-9D2433DA0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CBD92E-1CA6-80F5-181B-2C0BD3CC4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0CAAD5-DFB9-689F-C2A6-24BB55463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4AB6BD-EA49-2F00-58E6-DEEB0AD82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7BDCA32-B26D-3BFB-6A58-5415E285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C5FCE9-9C97-0118-8539-4B07136C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5E5D59-6011-0675-F2CA-18C222D09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251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582FD-8B93-4D00-C48F-60565D1D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152103-63F5-BDEC-523F-63010BB5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A4426D-E318-C7B7-6F6B-D16EF75C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4BD4A04-ADDD-83DA-70AB-B8305E70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3418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BE82C65-F06E-202D-9226-8EAC8DC0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82C69F-2734-B266-15B9-44C167114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0B94C56-EAC2-FAB8-B7E3-2FE5D633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663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1970A-DDDB-782E-D91A-E14D28D9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737A41-0227-7C96-8248-B5649BDEB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D3234D-38EB-2264-FB4E-F5BE1FE44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1E80B7-001E-CF84-7226-A0E47735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7FB35B-6BE1-3704-A379-1DFF34A51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E613D5-C9F6-C2D0-DD8E-2E1E30BB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0459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4BB9C-149F-3C87-8B82-C6BDF62B3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1A9F87-5252-95A7-D6F1-D1D61E913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283B35-1880-359E-EA83-45E65E3C9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5655D4-2DD1-DC44-C3F7-A11050376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C2C412-46DF-8010-0D65-5849ED63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B0CA6B-0733-83BA-F356-AF0DF5AD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985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F2E6DB9-D849-E33B-472D-F90DF350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14A8C8-6F29-9B78-2F5B-CBF2D24BD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D06335-2439-FB6A-D99F-75B0A05ED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C99EB-8D2E-4E11-A131-717D7515F3A4}" type="datetimeFigureOut">
              <a:rPr lang="es-ES_tradnl" smtClean="0"/>
              <a:t>26/05/2023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7DF2B8-339D-31EE-0956-3B7B00C9A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A9EB30-0C8D-9B33-B3C5-2F3A96031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E6736-8CC9-4A77-8CB1-7BAF7443D1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211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Gráfico, Gráfico de proyección solar&#10;&#10;Descripción generada automáticamente">
            <a:extLst>
              <a:ext uri="{FF2B5EF4-FFF2-40B4-BE49-F238E27FC236}">
                <a16:creationId xmlns:a16="http://schemas.microsoft.com/office/drawing/2014/main" id="{90993BC9-79F1-7E86-D134-6BB1187F9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541" y="607541"/>
            <a:ext cx="3418359" cy="3418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Arte y cultura, Cafe Convertes Madrid, Coleccionista Arte">
            <a:extLst>
              <a:ext uri="{FF2B5EF4-FFF2-40B4-BE49-F238E27FC236}">
                <a16:creationId xmlns:a16="http://schemas.microsoft.com/office/drawing/2014/main" id="{9A99150B-87E0-A594-89B6-997A0C738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32" y="1793789"/>
            <a:ext cx="1190368" cy="119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803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Irene Cantalejo Martín</dc:creator>
  <cp:lastModifiedBy>Irene Cantalejo Martín</cp:lastModifiedBy>
  <cp:revision>1</cp:revision>
  <dcterms:created xsi:type="dcterms:W3CDTF">2023-05-26T09:12:20Z</dcterms:created>
  <dcterms:modified xsi:type="dcterms:W3CDTF">2023-05-26T09:15:24Z</dcterms:modified>
</cp:coreProperties>
</file>